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app.xml" ContentType="application/vnd.openxmlformats-officedocument.extended-properties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5074900" cy="20104100"/>
  <p:notesSz cx="15074900" cy="20104100"/>
  <p:defaultTextStyle>
    <a:defPPr>
      <a:defRPr lang="pt-B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37" d="100"/>
          <a:sy n="37" d="100"/>
        </p:scale>
        <p:origin x="-3012" y="-72"/>
      </p:cViewPr>
      <p:guideLst>
        <p:guide pos="2880" orient="horz"/>
        <p:guide pos="2160"/>
      </p:guideLst>
    </p:cSldViewPr>
  </p:slideViewPr>
  <p:gridSpacing cx="78028800" cy="780288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DA46A25-9E44-B311-DA80-49772AAF3FD7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1131093" y="6232271"/>
            <a:ext cx="1281906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2262187" y="11258296"/>
            <a:ext cx="1055687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9/12/2025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9/12/2025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754062" y="4623943"/>
            <a:ext cx="656034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7766843" y="4623943"/>
            <a:ext cx="6560344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9/12/2025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9/12/2025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9/12/2025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 bwMode="auto">
          <a:xfrm>
            <a:off x="885034" y="15870547"/>
            <a:ext cx="6050915" cy="567690"/>
          </a:xfrm>
          <a:custGeom>
            <a:avLst/>
            <a:gdLst/>
            <a:ahLst/>
            <a:cxnLst/>
            <a:rect l="l" t="t" r="r" b="b"/>
            <a:pathLst>
              <a:path w="6050915" h="567690" fill="norm" stroke="1" extrusionOk="0">
                <a:moveTo>
                  <a:pt x="6050869" y="567436"/>
                </a:moveTo>
                <a:lnTo>
                  <a:pt x="0" y="567436"/>
                </a:lnTo>
                <a:lnTo>
                  <a:pt x="0" y="0"/>
                </a:lnTo>
                <a:lnTo>
                  <a:pt x="6050869" y="0"/>
                </a:lnTo>
                <a:lnTo>
                  <a:pt x="6050869" y="567436"/>
                </a:lnTo>
                <a:close/>
              </a:path>
            </a:pathLst>
          </a:custGeom>
          <a:solidFill>
            <a:srgbClr val="38C4E9">
              <a:alpha val="36997"/>
            </a:srgb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" name="bk object 17"/>
          <p:cNvSpPr/>
          <p:nvPr/>
        </p:nvSpPr>
        <p:spPr bwMode="auto">
          <a:xfrm>
            <a:off x="0" y="17730"/>
            <a:ext cx="15078071" cy="3303836"/>
          </a:xfrm>
          <a:prstGeom prst="rect">
            <a:avLst/>
          </a:prstGeom>
          <a:blipFill>
            <a:blip r:embed="rId7"/>
            <a:stretch/>
          </a:blip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8" name="bk object 18"/>
          <p:cNvSpPr/>
          <p:nvPr/>
        </p:nvSpPr>
        <p:spPr bwMode="auto">
          <a:xfrm>
            <a:off x="0" y="18640942"/>
            <a:ext cx="15078071" cy="1463157"/>
          </a:xfrm>
          <a:prstGeom prst="rect">
            <a:avLst/>
          </a:prstGeom>
          <a:blipFill>
            <a:blip r:embed="rId8"/>
            <a:stretch/>
          </a:blip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754062" y="804164"/>
            <a:ext cx="1357312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754062" y="4623943"/>
            <a:ext cx="1357312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5127625" y="18696813"/>
            <a:ext cx="482600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>
          <a:xfrm>
            <a:off x="754062" y="18696813"/>
            <a:ext cx="3468687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9/12/2025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10858500" y="18696813"/>
            <a:ext cx="3468687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 txBox="1"/>
          <p:nvPr/>
        </p:nvSpPr>
        <p:spPr bwMode="auto">
          <a:xfrm>
            <a:off x="885034" y="9549627"/>
            <a:ext cx="6050915" cy="538609"/>
          </a:xfrm>
          <a:prstGeom prst="rect">
            <a:avLst/>
          </a:prstGeom>
          <a:solidFill>
            <a:srgbClr val="38C4E9">
              <a:alpha val="3699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25"/>
              </a:lnSpc>
              <a:defRPr/>
            </a:pPr>
            <a:r>
              <a:rPr lang="pt-BR" sz="3750">
                <a:cs typeface="Lucida Sans"/>
              </a:rPr>
              <a:t>DESCRIÇÃO DO CASO</a:t>
            </a:r>
            <a:endParaRPr sz="3750">
              <a:cs typeface="Lucida Sans"/>
            </a:endParaRPr>
          </a:p>
        </p:txBody>
      </p:sp>
      <p:sp>
        <p:nvSpPr>
          <p:cNvPr id="21" name="object 21"/>
          <p:cNvSpPr txBox="1"/>
          <p:nvPr/>
        </p:nvSpPr>
        <p:spPr bwMode="auto">
          <a:xfrm>
            <a:off x="872332" y="15872152"/>
            <a:ext cx="6131718" cy="59439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pt-BR" sz="3750">
                <a:cs typeface="Lucida Sans"/>
              </a:rPr>
              <a:t>DISCUSSÃO</a:t>
            </a:r>
            <a:endParaRPr sz="3750">
              <a:cs typeface="Lucida Sans"/>
            </a:endParaRPr>
          </a:p>
        </p:txBody>
      </p:sp>
      <p:sp>
        <p:nvSpPr>
          <p:cNvPr id="22" name="object 22"/>
          <p:cNvSpPr txBox="1"/>
          <p:nvPr/>
        </p:nvSpPr>
        <p:spPr bwMode="auto">
          <a:xfrm>
            <a:off x="7994650" y="9518650"/>
            <a:ext cx="6096000" cy="567690"/>
          </a:xfrm>
          <a:prstGeom prst="rect">
            <a:avLst/>
          </a:prstGeom>
          <a:solidFill>
            <a:srgbClr val="38C4E9">
              <a:alpha val="36997"/>
            </a:srgbClr>
          </a:solidFill>
        </p:spPr>
        <p:txBody>
          <a:bodyPr vert="horz" wrap="square" lIns="0" tIns="7620" rIns="0" bIns="0" rtlCol="0">
            <a:spAutoFit/>
          </a:bodyPr>
          <a:lstStyle/>
          <a:p>
            <a:pPr marL="36830">
              <a:lnSpc>
                <a:spcPts val="4405"/>
              </a:lnSpc>
              <a:spcBef>
                <a:spcPts val="60"/>
              </a:spcBef>
              <a:defRPr/>
            </a:pPr>
            <a:r>
              <a:rPr lang="pt-BR" sz="3800">
                <a:solidFill>
                  <a:srgbClr val="231F20"/>
                </a:solidFill>
                <a:cs typeface="Lucida Sans"/>
              </a:rPr>
              <a:t>CONCLUSÃO</a:t>
            </a:r>
            <a:endParaRPr sz="3800">
              <a:cs typeface="Lucida Sans"/>
            </a:endParaRPr>
          </a:p>
        </p:txBody>
      </p:sp>
      <p:sp>
        <p:nvSpPr>
          <p:cNvPr id="23" name="object 23"/>
          <p:cNvSpPr txBox="1"/>
          <p:nvPr/>
        </p:nvSpPr>
        <p:spPr bwMode="auto">
          <a:xfrm>
            <a:off x="8147050" y="15843250"/>
            <a:ext cx="6096000" cy="567690"/>
          </a:xfrm>
          <a:prstGeom prst="rect">
            <a:avLst/>
          </a:prstGeom>
          <a:solidFill>
            <a:srgbClr val="38C4E9">
              <a:alpha val="3699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28575">
              <a:lnSpc>
                <a:spcPts val="4410"/>
              </a:lnSpc>
              <a:defRPr/>
            </a:pPr>
            <a:r>
              <a:rPr lang="pt-BR" sz="3750">
                <a:solidFill>
                  <a:srgbClr val="231F20"/>
                </a:solidFill>
                <a:cs typeface="Lucida Sans"/>
              </a:rPr>
              <a:t>REFERÊNCIAS</a:t>
            </a:r>
            <a:endParaRPr sz="3750">
              <a:cs typeface="Lucida Sans"/>
            </a:endParaRPr>
          </a:p>
        </p:txBody>
      </p:sp>
      <p:sp>
        <p:nvSpPr>
          <p:cNvPr id="24" name="object 24"/>
          <p:cNvSpPr/>
          <p:nvPr/>
        </p:nvSpPr>
        <p:spPr bwMode="auto">
          <a:xfrm>
            <a:off x="6639080" y="772546"/>
            <a:ext cx="4858453" cy="1308544"/>
          </a:xfrm>
          <a:prstGeom prst="rect">
            <a:avLst/>
          </a:prstGeom>
          <a:blipFill>
            <a:blip r:embed="rId3"/>
            <a:stretch/>
          </a:blip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5" name="object 25"/>
          <p:cNvSpPr/>
          <p:nvPr/>
        </p:nvSpPr>
        <p:spPr bwMode="auto">
          <a:xfrm>
            <a:off x="12049652" y="183229"/>
            <a:ext cx="2487171" cy="2487165"/>
          </a:xfrm>
          <a:prstGeom prst="rect">
            <a:avLst/>
          </a:prstGeom>
          <a:blipFill>
            <a:blip r:embed="rId4"/>
            <a:stretch/>
          </a:blip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6" name="object 26"/>
          <p:cNvSpPr txBox="1"/>
          <p:nvPr/>
        </p:nvSpPr>
        <p:spPr bwMode="auto">
          <a:xfrm>
            <a:off x="831849" y="3117849"/>
            <a:ext cx="13410771" cy="114181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3348990" marR="3345179" algn="ctr">
              <a:lnSpc>
                <a:spcPct val="104000"/>
              </a:lnSpc>
              <a:spcBef>
                <a:spcPts val="10"/>
              </a:spcBef>
              <a:defRPr/>
            </a:pPr>
            <a:r>
              <a:rPr sz="3600" spc="5">
                <a:solidFill>
                  <a:srgbClr val="231F20"/>
                </a:solidFill>
                <a:latin typeface="Times New Roman"/>
                <a:cs typeface="Times New Roman"/>
              </a:rPr>
              <a:t>XX</a:t>
            </a:r>
            <a:r>
              <a:rPr lang="pt-BR" sz="3600" spc="5">
                <a:solidFill>
                  <a:srgbClr val="231F20"/>
                </a:solidFill>
                <a:latin typeface="Times New Roman"/>
                <a:cs typeface="Times New Roman"/>
              </a:rPr>
              <a:t>XI</a:t>
            </a:r>
            <a:r>
              <a:rPr sz="3600" spc="5">
                <a:solidFill>
                  <a:srgbClr val="231F20"/>
                </a:solidFill>
                <a:latin typeface="Times New Roman"/>
                <a:cs typeface="Times New Roman"/>
              </a:rPr>
              <a:t>I </a:t>
            </a:r>
            <a:r>
              <a:rPr sz="3600" spc="5">
                <a:solidFill>
                  <a:srgbClr val="231F20"/>
                </a:solidFill>
                <a:latin typeface="Times New Roman"/>
                <a:cs typeface="Times New Roman"/>
              </a:rPr>
              <a:t>JORNADA DE</a:t>
            </a:r>
            <a:r>
              <a:rPr sz="3600" spc="-15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3600" spc="10">
                <a:solidFill>
                  <a:srgbClr val="231F20"/>
                </a:solidFill>
                <a:latin typeface="Times New Roman"/>
                <a:cs typeface="Times New Roman"/>
              </a:rPr>
              <a:t>CIRURGIA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ts val="4485"/>
              </a:lnSpc>
              <a:defRPr/>
            </a:pPr>
            <a:endParaRPr sz="42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 bwMode="auto">
          <a:xfrm>
            <a:off x="872336" y="6502863"/>
            <a:ext cx="6079490" cy="2834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699"/>
              </a:lnSpc>
              <a:spcBef>
                <a:spcPts val="95"/>
              </a:spcBef>
              <a:defRPr/>
            </a:pPr>
            <a:r>
              <a:rPr sz="1850" spc="-130">
                <a:solidFill>
                  <a:srgbClr val="231F20"/>
                </a:solidFill>
                <a:latin typeface="Times New Roman"/>
                <a:cs typeface="Times New Roman"/>
              </a:rPr>
              <a:t>.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41" name="CaixaDeTexto 40"/>
          <p:cNvSpPr txBox="1"/>
          <p:nvPr/>
        </p:nvSpPr>
        <p:spPr bwMode="auto">
          <a:xfrm>
            <a:off x="4184650" y="3956050"/>
            <a:ext cx="655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4000"/>
              <a:t>TÍTULO</a:t>
            </a:r>
            <a:endParaRPr lang="pt-BR" sz="4000"/>
          </a:p>
        </p:txBody>
      </p:sp>
      <p:sp>
        <p:nvSpPr>
          <p:cNvPr id="42" name="object 20"/>
          <p:cNvSpPr txBox="1"/>
          <p:nvPr/>
        </p:nvSpPr>
        <p:spPr bwMode="auto">
          <a:xfrm>
            <a:off x="831850" y="5327650"/>
            <a:ext cx="6050915" cy="538609"/>
          </a:xfrm>
          <a:prstGeom prst="rect">
            <a:avLst/>
          </a:prstGeom>
          <a:solidFill>
            <a:srgbClr val="38C4E9">
              <a:alpha val="3699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25"/>
              </a:lnSpc>
              <a:defRPr/>
            </a:pPr>
            <a:r>
              <a:rPr lang="pt-BR" sz="3750">
                <a:solidFill>
                  <a:srgbClr val="231F20"/>
                </a:solidFill>
                <a:cs typeface="Lucida Sans"/>
              </a:rPr>
              <a:t>INTRODUÇÃO</a:t>
            </a:r>
            <a:endParaRPr sz="3750">
              <a:cs typeface="Lucida Sans"/>
            </a:endParaRPr>
          </a:p>
        </p:txBody>
      </p:sp>
      <p:sp>
        <p:nvSpPr>
          <p:cNvPr id="43" name="CaixaDeTexto 42"/>
          <p:cNvSpPr txBox="1"/>
          <p:nvPr/>
        </p:nvSpPr>
        <p:spPr bwMode="auto">
          <a:xfrm>
            <a:off x="7842250" y="4565650"/>
            <a:ext cx="655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2400"/>
              <a:t>AUTORES</a:t>
            </a:r>
            <a:endParaRPr lang="pt-BR" sz="24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0</TotalTime>
  <Words>0</Words>
  <Application>ONLYOFFICE/7.5.1.23</Application>
  <DocSecurity>0</DocSecurity>
  <PresentationFormat>Personalizar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Banner - CCR metástase hepática</dc:title>
  <dc:subject/>
  <dc:creator>Vanda</dc:creator>
  <cp:keywords/>
  <dc:description/>
  <dc:identifier/>
  <dc:language/>
  <cp:lastModifiedBy/>
  <cp:revision>9</cp:revision>
  <dcterms:created xsi:type="dcterms:W3CDTF">2018-05-17T12:13:12Z</dcterms:created>
  <dcterms:modified xsi:type="dcterms:W3CDTF">2026-08-15T01:42:04Z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2018-05-13T00:00:00Z</vt:filetime>
  </property>
  <property fmtid="{D5CDD505-2E9C-101B-9397-08002B2CF9AE}" pid="3" name="Creator">
    <vt:lpwstr>Adobe Illustrator CC 2017 (Windows)</vt:lpwstr>
  </property>
  <property fmtid="{D5CDD505-2E9C-101B-9397-08002B2CF9AE}" pid="4" name="LastSaved">
    <vt:filetime>2018-05-17T00:00:00Z</vt:filetime>
  </property>
</Properties>
</file>