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074900" cy="20104100"/>
  <p:notesSz cx="15074900" cy="2010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301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1093" y="6232271"/>
            <a:ext cx="1281906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2187" y="11258296"/>
            <a:ext cx="1055687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4062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66843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85034" y="15870547"/>
            <a:ext cx="6050915" cy="567690"/>
          </a:xfrm>
          <a:custGeom>
            <a:avLst/>
            <a:gdLst/>
            <a:ahLst/>
            <a:cxnLst/>
            <a:rect l="l" t="t" r="r" b="b"/>
            <a:pathLst>
              <a:path w="6050915" h="567690">
                <a:moveTo>
                  <a:pt x="6050869" y="567436"/>
                </a:moveTo>
                <a:lnTo>
                  <a:pt x="0" y="567436"/>
                </a:lnTo>
                <a:lnTo>
                  <a:pt x="0" y="0"/>
                </a:lnTo>
                <a:lnTo>
                  <a:pt x="6050869" y="0"/>
                </a:lnTo>
                <a:lnTo>
                  <a:pt x="6050869" y="567436"/>
                </a:lnTo>
                <a:close/>
              </a:path>
            </a:pathLst>
          </a:custGeom>
          <a:solidFill>
            <a:srgbClr val="38C4E9">
              <a:alpha val="369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7730"/>
            <a:ext cx="15078071" cy="330383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8640942"/>
            <a:ext cx="15078071" cy="146315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4062" y="804164"/>
            <a:ext cx="1357312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4062" y="4623943"/>
            <a:ext cx="1357312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27625" y="18696814"/>
            <a:ext cx="482600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4062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58500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885034" y="9549627"/>
            <a:ext cx="6050915" cy="538609"/>
          </a:xfrm>
          <a:prstGeom prst="rect">
            <a:avLst/>
          </a:prstGeom>
          <a:solidFill>
            <a:srgbClr val="38C4E9">
              <a:alpha val="36997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225"/>
              </a:lnSpc>
            </a:pPr>
            <a:r>
              <a:rPr lang="pt-BR" sz="3750" dirty="0" smtClean="0">
                <a:cs typeface="Lucida Sans"/>
              </a:rPr>
              <a:t>DESCRIÇÃO DO CASO</a:t>
            </a:r>
            <a:endParaRPr sz="3750" dirty="0">
              <a:cs typeface="Lucida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2332" y="15872152"/>
            <a:ext cx="6131718" cy="59439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sz="3750" dirty="0" smtClean="0">
                <a:cs typeface="Lucida Sans"/>
              </a:rPr>
              <a:t>DISCUSSÃO</a:t>
            </a:r>
            <a:endParaRPr sz="3750">
              <a:cs typeface="Lucida San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94650" y="9518650"/>
            <a:ext cx="6096000" cy="567690"/>
          </a:xfrm>
          <a:prstGeom prst="rect">
            <a:avLst/>
          </a:prstGeom>
          <a:solidFill>
            <a:srgbClr val="38C4E9">
              <a:alpha val="36997"/>
            </a:srgbClr>
          </a:solidFill>
        </p:spPr>
        <p:txBody>
          <a:bodyPr vert="horz" wrap="square" lIns="0" tIns="7620" rIns="0" bIns="0" rtlCol="0">
            <a:spAutoFit/>
          </a:bodyPr>
          <a:lstStyle/>
          <a:p>
            <a:pPr marL="36830">
              <a:lnSpc>
                <a:spcPts val="4405"/>
              </a:lnSpc>
              <a:spcBef>
                <a:spcPts val="60"/>
              </a:spcBef>
            </a:pPr>
            <a:r>
              <a:rPr lang="pt-BR" sz="3800" dirty="0" smtClean="0">
                <a:solidFill>
                  <a:srgbClr val="231F20"/>
                </a:solidFill>
                <a:cs typeface="Lucida Sans"/>
              </a:rPr>
              <a:t>CONCLUSÃO</a:t>
            </a:r>
            <a:endParaRPr sz="3800">
              <a:cs typeface="Lucida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147050" y="15843250"/>
            <a:ext cx="6096000" cy="567690"/>
          </a:xfrm>
          <a:prstGeom prst="rect">
            <a:avLst/>
          </a:prstGeom>
          <a:solidFill>
            <a:srgbClr val="38C4E9">
              <a:alpha val="36997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28575">
              <a:lnSpc>
                <a:spcPts val="4410"/>
              </a:lnSpc>
            </a:pPr>
            <a:r>
              <a:rPr lang="pt-BR" sz="3750" dirty="0" smtClean="0">
                <a:solidFill>
                  <a:srgbClr val="231F20"/>
                </a:solidFill>
                <a:cs typeface="Lucida Sans"/>
              </a:rPr>
              <a:t>REFERÊNCIAS</a:t>
            </a:r>
            <a:endParaRPr sz="3750" dirty="0">
              <a:cs typeface="Lucida San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639080" y="772546"/>
            <a:ext cx="4858454" cy="1308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049652" y="183229"/>
            <a:ext cx="2487171" cy="24871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831850" y="3117850"/>
            <a:ext cx="13410412" cy="1154547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348990" marR="3345179" algn="ctr">
              <a:lnSpc>
                <a:spcPct val="104000"/>
              </a:lnSpc>
              <a:spcBef>
                <a:spcPts val="10"/>
              </a:spcBef>
            </a:pPr>
            <a:r>
              <a:rPr sz="3600" spc="5" smtClean="0">
                <a:solidFill>
                  <a:srgbClr val="231F20"/>
                </a:solidFill>
                <a:latin typeface="Times New Roman"/>
                <a:cs typeface="Times New Roman"/>
              </a:rPr>
              <a:t>XX</a:t>
            </a:r>
            <a:r>
              <a:rPr lang="pt-BR" sz="3600" spc="5" dirty="0" smtClean="0">
                <a:solidFill>
                  <a:srgbClr val="231F20"/>
                </a:solidFill>
                <a:latin typeface="Times New Roman"/>
                <a:cs typeface="Times New Roman"/>
              </a:rPr>
              <a:t>XI</a:t>
            </a:r>
            <a:r>
              <a:rPr sz="3600" spc="5" smtClean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3600" spc="5" dirty="0">
                <a:solidFill>
                  <a:srgbClr val="231F20"/>
                </a:solidFill>
                <a:latin typeface="Times New Roman"/>
                <a:cs typeface="Times New Roman"/>
              </a:rPr>
              <a:t>JORNADA DE</a:t>
            </a:r>
            <a:r>
              <a:rPr sz="3600" spc="-1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3600" spc="10" dirty="0">
                <a:solidFill>
                  <a:srgbClr val="231F20"/>
                </a:solidFill>
                <a:latin typeface="Times New Roman"/>
                <a:cs typeface="Times New Roman"/>
              </a:rPr>
              <a:t>CIRURGIA</a:t>
            </a:r>
            <a:endParaRPr sz="3600" dirty="0">
              <a:latin typeface="Times New Roman"/>
              <a:cs typeface="Times New Roman"/>
            </a:endParaRPr>
          </a:p>
          <a:p>
            <a:pPr marL="12700">
              <a:lnSpc>
                <a:spcPts val="4485"/>
              </a:lnSpc>
            </a:pPr>
            <a:endParaRPr sz="4250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72336" y="6502863"/>
            <a:ext cx="6079490" cy="28341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699"/>
              </a:lnSpc>
              <a:spcBef>
                <a:spcPts val="95"/>
              </a:spcBef>
            </a:pPr>
            <a:r>
              <a:rPr sz="1850" spc="-130" smtClean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4184650" y="395605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TÍTULO</a:t>
            </a:r>
            <a:endParaRPr lang="pt-BR" sz="4000" dirty="0"/>
          </a:p>
        </p:txBody>
      </p:sp>
      <p:sp>
        <p:nvSpPr>
          <p:cNvPr id="42" name="object 20"/>
          <p:cNvSpPr txBox="1"/>
          <p:nvPr/>
        </p:nvSpPr>
        <p:spPr>
          <a:xfrm>
            <a:off x="831850" y="5327650"/>
            <a:ext cx="6050915" cy="538609"/>
          </a:xfrm>
          <a:prstGeom prst="rect">
            <a:avLst/>
          </a:prstGeom>
          <a:solidFill>
            <a:srgbClr val="38C4E9">
              <a:alpha val="36997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225"/>
              </a:lnSpc>
            </a:pPr>
            <a:r>
              <a:rPr lang="pt-BR" sz="3750" dirty="0" smtClean="0">
                <a:solidFill>
                  <a:srgbClr val="231F20"/>
                </a:solidFill>
                <a:cs typeface="Lucida Sans"/>
              </a:rPr>
              <a:t>INTRODUÇÃO</a:t>
            </a:r>
            <a:endParaRPr sz="3750">
              <a:cs typeface="Lucida Sans"/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7842250" y="456565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AUTORES</a:t>
            </a:r>
            <a:endParaRPr lang="pt-B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43</TotalTime>
  <Words>15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Banner - CCR metástase hepática</dc:title>
  <dc:creator>Vanda</dc:creator>
  <cp:lastModifiedBy>CIRURGIASEC01</cp:lastModifiedBy>
  <cp:revision>8</cp:revision>
  <dcterms:created xsi:type="dcterms:W3CDTF">2018-05-17T12:13:12Z</dcterms:created>
  <dcterms:modified xsi:type="dcterms:W3CDTF">2025-09-12T15:55:24Z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2018-05-13T00:00:00Z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2018-05-17T00:00:00Z</vt:filetime>
  </property>
</Properties>
</file>