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542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5DE6-6D53-4C34-AB71-3397AECAE2C5}" type="datetimeFigureOut">
              <a:rPr lang="pt-BR" smtClean="0"/>
              <a:pPr/>
              <a:t>15/06/2022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D552F-6CD4-4978-98C0-157A11CD2F2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5DE6-6D53-4C34-AB71-3397AECAE2C5}" type="datetimeFigureOut">
              <a:rPr lang="pt-BR" smtClean="0"/>
              <a:pPr/>
              <a:t>15/06/2022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D552F-6CD4-4978-98C0-157A11CD2F2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5DE6-6D53-4C34-AB71-3397AECAE2C5}" type="datetimeFigureOut">
              <a:rPr lang="pt-BR" smtClean="0"/>
              <a:pPr/>
              <a:t>15/06/2022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D552F-6CD4-4978-98C0-157A11CD2F2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5DE6-6D53-4C34-AB71-3397AECAE2C5}" type="datetimeFigureOut">
              <a:rPr lang="pt-BR" smtClean="0"/>
              <a:pPr/>
              <a:t>15/06/2022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D552F-6CD4-4978-98C0-157A11CD2F2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5DE6-6D53-4C34-AB71-3397AECAE2C5}" type="datetimeFigureOut">
              <a:rPr lang="pt-BR" smtClean="0"/>
              <a:pPr/>
              <a:t>15/06/2022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D552F-6CD4-4978-98C0-157A11CD2F2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5DE6-6D53-4C34-AB71-3397AECAE2C5}" type="datetimeFigureOut">
              <a:rPr lang="pt-BR" smtClean="0"/>
              <a:pPr/>
              <a:t>15/06/2022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D552F-6CD4-4978-98C0-157A11CD2F2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5DE6-6D53-4C34-AB71-3397AECAE2C5}" type="datetimeFigureOut">
              <a:rPr lang="pt-BR" smtClean="0"/>
              <a:pPr/>
              <a:t>15/06/2022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D552F-6CD4-4978-98C0-157A11CD2F2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5DE6-6D53-4C34-AB71-3397AECAE2C5}" type="datetimeFigureOut">
              <a:rPr lang="pt-BR" smtClean="0"/>
              <a:pPr/>
              <a:t>15/06/2022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D552F-6CD4-4978-98C0-157A11CD2F2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5DE6-6D53-4C34-AB71-3397AECAE2C5}" type="datetimeFigureOut">
              <a:rPr lang="pt-BR" smtClean="0"/>
              <a:pPr/>
              <a:t>15/06/2022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D552F-6CD4-4978-98C0-157A11CD2F2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5DE6-6D53-4C34-AB71-3397AECAE2C5}" type="datetimeFigureOut">
              <a:rPr lang="pt-BR" smtClean="0"/>
              <a:pPr/>
              <a:t>15/06/2022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D552F-6CD4-4978-98C0-157A11CD2F2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45DE6-6D53-4C34-AB71-3397AECAE2C5}" type="datetimeFigureOut">
              <a:rPr lang="pt-BR" smtClean="0"/>
              <a:pPr/>
              <a:t>15/06/2022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D552F-6CD4-4978-98C0-157A11CD2F2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45DE6-6D53-4C34-AB71-3397AECAE2C5}" type="datetimeFigureOut">
              <a:rPr lang="pt-BR" smtClean="0"/>
              <a:pPr/>
              <a:t>15/06/2022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D552F-6CD4-4978-98C0-157A11CD2F2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0" y="6237312"/>
            <a:ext cx="9144000" cy="620688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pt-BR" sz="2000" b="1" dirty="0" smtClean="0">
                <a:solidFill>
                  <a:schemeClr val="accent3">
                    <a:lumMod val="75000"/>
                  </a:schemeClr>
                </a:solidFill>
                <a:latin typeface="Eurostile Bold" pitchFamily="34" charset="0"/>
              </a:rPr>
              <a:t>XXIX JORNADA DE CIRURGIA DO</a:t>
            </a:r>
            <a:br>
              <a:rPr lang="pt-BR" sz="2000" b="1" dirty="0" smtClean="0">
                <a:solidFill>
                  <a:schemeClr val="accent3">
                    <a:lumMod val="75000"/>
                  </a:schemeClr>
                </a:solidFill>
                <a:latin typeface="Eurostile Bold" pitchFamily="34" charset="0"/>
              </a:rPr>
            </a:br>
            <a:r>
              <a:rPr lang="pt-BR" sz="2000" b="1" dirty="0" smtClean="0">
                <a:solidFill>
                  <a:schemeClr val="accent3">
                    <a:lumMod val="75000"/>
                  </a:schemeClr>
                </a:solidFill>
                <a:latin typeface="Eurostile Bold" pitchFamily="34" charset="0"/>
              </a:rPr>
              <a:t>DEPARTAMENTO DE CIRURGIA-FAMED/UFC</a:t>
            </a:r>
            <a:endParaRPr lang="pt-BR" sz="2000" b="1" dirty="0">
              <a:solidFill>
                <a:schemeClr val="accent3">
                  <a:lumMod val="75000"/>
                </a:schemeClr>
              </a:solidFill>
              <a:latin typeface="Eurostile Bold" pitchFamily="34" charset="0"/>
            </a:endParaRPr>
          </a:p>
        </p:txBody>
      </p:sp>
      <p:pic>
        <p:nvPicPr>
          <p:cNvPr id="5" name="Imagem 4" descr="Imagem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92280" y="116632"/>
            <a:ext cx="1872208" cy="18722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3"/>
          <p:cNvSpPr txBox="1">
            <a:spLocks/>
          </p:cNvSpPr>
          <p:nvPr/>
        </p:nvSpPr>
        <p:spPr>
          <a:xfrm>
            <a:off x="1403648" y="188640"/>
            <a:ext cx="5760640" cy="792088"/>
          </a:xfrm>
          <a:prstGeom prst="rect">
            <a:avLst/>
          </a:prstGeom>
          <a:noFill/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Eurostile Bold" pitchFamily="34" charset="0"/>
                <a:ea typeface="+mj-ea"/>
                <a:cs typeface="+mj-cs"/>
              </a:rPr>
              <a:t>XXIX JORNADA DE CIRURGIA DO</a:t>
            </a:r>
            <a:b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Eurostile Bold" pitchFamily="34" charset="0"/>
                <a:ea typeface="+mj-ea"/>
                <a:cs typeface="+mj-cs"/>
              </a:rPr>
            </a:b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Eurostile Bold" pitchFamily="34" charset="0"/>
                <a:ea typeface="+mj-ea"/>
                <a:cs typeface="+mj-cs"/>
              </a:rPr>
              <a:t>DEPARTAMENTO DE CIRURGIA-FAMED/UFC</a:t>
            </a:r>
          </a:p>
        </p:txBody>
      </p:sp>
      <p:pic>
        <p:nvPicPr>
          <p:cNvPr id="6" name="Imagem 5" descr="Imagem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52320" y="116632"/>
            <a:ext cx="1512168" cy="15121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Words>10</Words>
  <Application>Microsoft Office PowerPoint</Application>
  <PresentationFormat>Apresentação na tela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XXIX JORNADA DE CIRURGIA DO DEPARTAMENTO DE CIRURGIA-FAMED/UFC</vt:lpstr>
      <vt:lpstr>Slide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ufc</dc:creator>
  <cp:lastModifiedBy>Elisangela</cp:lastModifiedBy>
  <cp:revision>8</cp:revision>
  <dcterms:created xsi:type="dcterms:W3CDTF">2022-06-15T18:38:17Z</dcterms:created>
  <dcterms:modified xsi:type="dcterms:W3CDTF">2022-06-15T20:41:33Z</dcterms:modified>
</cp:coreProperties>
</file>